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E28F"/>
    <a:srgbClr val="FF5A76"/>
    <a:srgbClr val="D0F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9443E2-788B-43DC-81A5-85FDA43F8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0353FF-BC33-4F93-8784-87143F2C8F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2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4CAC40-1476-4E8B-994C-D84253C2B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6957D-90DA-42B0-8F6E-2B967F83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21741-B097-493A-8D22-37D5B718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30EAE-D330-4AFE-B652-B9B0F960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291-A507-4EB0-93DE-633C8B6597D3}" type="datetimeFigureOut">
              <a:rPr lang="ar-AE" smtClean="0"/>
              <a:t>30/05/1442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338CE-A18E-4B57-B500-9CDBCF5E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04E2-371D-4603-A503-A8CC6A43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35D8-52C4-47D4-A1AE-4B1C41C3E79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0697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EACB-8946-4A4E-B785-5DD58885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75189-021F-49A4-BE9A-58B769E97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27709-F57D-4A6A-B8F9-7FC4A972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291-A507-4EB0-93DE-633C8B6597D3}" type="datetimeFigureOut">
              <a:rPr lang="ar-AE" smtClean="0"/>
              <a:t>30/05/1442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0075C-8F60-4CD8-A7F4-EC7A7278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F6B6-4CC5-4558-A727-4F6E44F8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35D8-52C4-47D4-A1AE-4B1C41C3E79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0000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4FC4-3976-4D70-8BF1-5C9B770B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D4B1-6C0E-4A28-A9AC-281CA5268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05A76-EACD-4CCE-960D-30ADC5742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07F31-69EE-411B-B071-6F7CA5E4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291-A507-4EB0-93DE-633C8B6597D3}" type="datetimeFigureOut">
              <a:rPr lang="ar-AE" smtClean="0"/>
              <a:t>30/05/1442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0E341-336F-4294-B74C-A34C8091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DE8D3-0607-4C29-92DA-CC60FBFD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35D8-52C4-47D4-A1AE-4B1C41C3E79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2688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5D344E-D162-432F-89EB-954EA72B4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0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B31F-846D-4663-8978-C80972DE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149B2-7E0E-4DF5-B35F-D523EAE0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291-A507-4EB0-93DE-633C8B6597D3}" type="datetimeFigureOut">
              <a:rPr lang="ar-AE" smtClean="0"/>
              <a:t>30/05/1442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614D2-23FB-47A8-8692-D5A6B76A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32A9C-4DF8-4573-ACED-61DC2A24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35D8-52C4-47D4-A1AE-4B1C41C3E79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2900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D630D9-558A-433C-8145-02B19A647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3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402A1C-37B8-4BF8-89EB-FB49E304D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5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461BD2-9FB0-483E-87D0-59E758C4D7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8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4A412-CFE0-475B-9D2B-34E09AF6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54995-B82B-434E-B9A7-E9FA8037C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CD79E-48CA-453F-BE9B-E2D3E1727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D291-A507-4EB0-93DE-633C8B6597D3}" type="datetimeFigureOut">
              <a:rPr lang="ar-AE" smtClean="0"/>
              <a:t>30/05/1442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D1B5D-F91D-4F71-B551-6CE30F014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0EDD0-1FF4-4BAC-9CC2-D5FC5F28D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035D8-52C4-47D4-A1AE-4B1C41C3E79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8881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zaina_almarzooqi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1C346F6-81DD-4A5F-8F1C-BEF8BE39E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03" y="1979113"/>
            <a:ext cx="4044297" cy="40155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02DF60-0204-44E0-B6CB-CA90BEC6BE29}"/>
              </a:ext>
            </a:extLst>
          </p:cNvPr>
          <p:cNvSpPr/>
          <p:nvPr/>
        </p:nvSpPr>
        <p:spPr>
          <a:xfrm>
            <a:off x="1401515" y="1695161"/>
            <a:ext cx="56412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قالب تربية إسلامية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4C84C4-1688-4046-AC82-CAC427C7EB88}"/>
              </a:ext>
            </a:extLst>
          </p:cNvPr>
          <p:cNvSpPr/>
          <p:nvPr/>
        </p:nvSpPr>
        <p:spPr>
          <a:xfrm>
            <a:off x="2888251" y="3429000"/>
            <a:ext cx="50529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تصميم: زينة المرزوقي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835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700036-A03A-465E-9873-C4E40D7A3EAC}"/>
              </a:ext>
            </a:extLst>
          </p:cNvPr>
          <p:cNvSpPr/>
          <p:nvPr/>
        </p:nvSpPr>
        <p:spPr>
          <a:xfrm>
            <a:off x="3487912" y="1647939"/>
            <a:ext cx="61686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Uighur" panose="02000000000000000000" pitchFamily="2" charset="-78"/>
                <a:cs typeface="Sultan bold" pitchFamily="2" charset="-78"/>
              </a:rPr>
              <a:t>هذا الملف يوزع مجاناً لا أحلل بيعه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Uighur" panose="02000000000000000000" pitchFamily="2" charset="-78"/>
              <a:cs typeface="Sultan bold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A498C-67E8-4F67-A017-FEF6F3B948AA}"/>
              </a:ext>
            </a:extLst>
          </p:cNvPr>
          <p:cNvSpPr/>
          <p:nvPr/>
        </p:nvSpPr>
        <p:spPr>
          <a:xfrm>
            <a:off x="3911503" y="2153750"/>
            <a:ext cx="5094664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للمزيد من الملفات يرجى الإنضمام للقناة </a:t>
            </a:r>
          </a:p>
          <a:p>
            <a:pPr algn="ctr"/>
            <a:r>
              <a:rPr lang="en-GB" sz="44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/>
              </a:rPr>
              <a:t>https://t.me/zaina_almarzooqi</a:t>
            </a:r>
            <a:endParaRPr lang="ar-SA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كن كالغيث وأروي قبر أبي بدعائك </a:t>
            </a:r>
          </a:p>
          <a:p>
            <a:pPr algn="ctr"/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Uighur" panose="02000000000000000000" pitchFamily="2" charset="-78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7890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7D8A0F90-7633-459C-A17D-2ECA3AED9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5300" y="-17145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0ACFE379-9E09-4AF4-AD38-ABE3D05B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01" y="175364"/>
            <a:ext cx="3517082" cy="3498796"/>
          </a:xfrm>
          <a:prstGeom prst="rect">
            <a:avLst/>
          </a:prstGeom>
        </p:spPr>
      </p:pic>
      <p:pic>
        <p:nvPicPr>
          <p:cNvPr id="6" name="Picture 5" descr="A picture containing mirror&#10;&#10;Description automatically generated">
            <a:extLst>
              <a:ext uri="{FF2B5EF4-FFF2-40B4-BE49-F238E27FC236}">
                <a16:creationId xmlns:a16="http://schemas.microsoft.com/office/drawing/2014/main" id="{884D6196-8BA4-4250-87CD-2D198F777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78" y="1924762"/>
            <a:ext cx="3517082" cy="3498796"/>
          </a:xfrm>
          <a:prstGeom prst="rect">
            <a:avLst/>
          </a:prstGeom>
        </p:spPr>
      </p:pic>
      <p:pic>
        <p:nvPicPr>
          <p:cNvPr id="7" name="Picture 6" descr="A picture containing mirror&#10;&#10;Description automatically generated">
            <a:extLst>
              <a:ext uri="{FF2B5EF4-FFF2-40B4-BE49-F238E27FC236}">
                <a16:creationId xmlns:a16="http://schemas.microsoft.com/office/drawing/2014/main" id="{74DFAFA7-0308-43F6-B427-423906340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5" y="175364"/>
            <a:ext cx="2881282" cy="28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88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1">
            <a:extLst>
              <a:ext uri="{FF2B5EF4-FFF2-40B4-BE49-F238E27FC236}">
                <a16:creationId xmlns:a16="http://schemas.microsoft.com/office/drawing/2014/main" id="{E6401BFC-85EB-46E3-95B0-1E50D736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539" y="4160933"/>
            <a:ext cx="7847013" cy="11493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1">
            <a:extLst>
              <a:ext uri="{FF2B5EF4-FFF2-40B4-BE49-F238E27FC236}">
                <a16:creationId xmlns:a16="http://schemas.microsoft.com/office/drawing/2014/main" id="{3BCAC753-DC28-405C-8B24-FC4388B29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214" y="2163115"/>
            <a:ext cx="7847013" cy="11493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0601AFC-3A6A-467B-9E79-B8CAE44E1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51" y="3963716"/>
            <a:ext cx="1432062" cy="1543784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50542C1-FE1A-4EC5-974F-9AD2553B9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2191" y="1925175"/>
            <a:ext cx="1432062" cy="1543784"/>
          </a:xfrm>
          <a:prstGeom prst="rect">
            <a:avLst/>
          </a:prstGeom>
        </p:spPr>
      </p:pic>
      <p:sp>
        <p:nvSpPr>
          <p:cNvPr id="7" name="Text Box 26">
            <a:extLst>
              <a:ext uri="{FF2B5EF4-FFF2-40B4-BE49-F238E27FC236}">
                <a16:creationId xmlns:a16="http://schemas.microsoft.com/office/drawing/2014/main" id="{56AAF36A-E472-4D93-A381-854BD9AF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065" y="174731"/>
            <a:ext cx="1049918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i="0" u="none" strike="noStrike" cap="none" normalizeH="0" baseline="0" dirty="0">
                <a:ln>
                  <a:noFill/>
                </a:ln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خلال الآيات الكريمة التالية استنبط دلالة ____________________ في القرآن:</a:t>
            </a:r>
            <a:endParaRPr kumimoji="0" lang="en-US" altLang="en-US" sz="18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3CE557B4-0B3A-47E3-9F27-B611CC20B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325" y="3666176"/>
            <a:ext cx="123829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effectLst/>
                <a:latin typeface="Arabic Typesetting" panose="03020402040406030203" pitchFamily="66" charset="-78"/>
                <a:cs typeface="Sultan bold" pitchFamily="2" charset="-78"/>
              </a:rPr>
              <a:t>الدلالة: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Sultan bold" pitchFamily="2" charset="-78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80471340-78F5-4546-92C1-452D8D863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28" y="1540632"/>
            <a:ext cx="1143187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i="0" u="none" strike="noStrike" cap="none" normalizeH="0" baseline="0" dirty="0">
                <a:ln>
                  <a:noFill/>
                </a:ln>
                <a:effectLst/>
                <a:latin typeface="Arabic Typesetting" panose="03020402040406030203" pitchFamily="66" charset="-78"/>
                <a:cs typeface="Sultan bold" pitchFamily="2" charset="-78"/>
              </a:rPr>
              <a:t>الآية</a:t>
            </a:r>
            <a:r>
              <a:rPr kumimoji="0" lang="ar-SA" altLang="en-US" sz="3600" b="1" i="0" u="none" strike="noStrike" cap="none" normalizeH="0" baseline="0" dirty="0">
                <a:ln>
                  <a:noFill/>
                </a:ln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38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4AF49F0A-0729-467F-A65D-50EE7E0FF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51" y="0"/>
            <a:ext cx="3729332" cy="5354075"/>
          </a:xfrm>
          <a:prstGeom prst="rect">
            <a:avLst/>
          </a:prstGeom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83AD816B-5831-4A8E-8D54-67FD91346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34" y="-1"/>
            <a:ext cx="3729332" cy="53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1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ABA8254-C7C6-4225-8054-0420E5C34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5" y="-765392"/>
            <a:ext cx="778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3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6560A7F2-97D3-418A-ADD7-4BD8D2B47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54" y="24089"/>
            <a:ext cx="6212362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58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99BD856-7430-40A5-9B2E-194CA05E4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02" y="-415055"/>
            <a:ext cx="7939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4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Microsoft Uighur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زينة سلطان محمد المرزوقي</dc:creator>
  <cp:lastModifiedBy>زينة سلطان محمد المرزوقي</cp:lastModifiedBy>
  <cp:revision>4</cp:revision>
  <dcterms:created xsi:type="dcterms:W3CDTF">2021-01-13T14:13:57Z</dcterms:created>
  <dcterms:modified xsi:type="dcterms:W3CDTF">2021-01-13T14:39:25Z</dcterms:modified>
</cp:coreProperties>
</file>